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stiondeoperaciones.net/proyectos/como-obtener-la-ruta-critica-de-un-proyecto-critical-path-metho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E5154F9E-45E9-4E08-9CAA-23072F850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  </a:t>
            </a:r>
            <a:br>
              <a:rPr lang="es-MX" dirty="0"/>
            </a:br>
            <a:endParaRPr lang="es-MX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xmlns="" id="{9CAF65ED-EB87-47AE-9CAC-B68856D9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6825" y="557921"/>
            <a:ext cx="8946541" cy="5455558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Centro de Enseñanza Técnica Industrial </a:t>
            </a:r>
            <a:r>
              <a:rPr lang="es-MX" dirty="0"/>
              <a:t/>
            </a:r>
            <a:br>
              <a:rPr lang="es-MX" dirty="0"/>
            </a:br>
            <a:r>
              <a:rPr lang="es-MX" i="1" dirty="0"/>
              <a:t>Organismo Público Descentralizado Federal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Plan de estudios 2007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INGENIERÍA INDUSTRIAL</a:t>
            </a:r>
          </a:p>
          <a:p>
            <a:endParaRPr lang="es-MX" dirty="0"/>
          </a:p>
          <a:p>
            <a:r>
              <a:rPr lang="es-MX" dirty="0"/>
              <a:t>ASIGNATURA: CII – 21 – INVESTIGACIÓN DE OPERACIONES</a:t>
            </a:r>
          </a:p>
          <a:p>
            <a:endParaRPr lang="es-MX" dirty="0"/>
          </a:p>
          <a:p>
            <a:r>
              <a:rPr lang="es-MX" dirty="0"/>
              <a:t>PRESENTACIÓN: CPM (</a:t>
            </a:r>
            <a:r>
              <a:rPr lang="es-MX" dirty="0" err="1"/>
              <a:t>Critical</a:t>
            </a:r>
            <a:r>
              <a:rPr lang="es-MX" dirty="0"/>
              <a:t> </a:t>
            </a:r>
            <a:r>
              <a:rPr lang="es-MX" dirty="0" err="1"/>
              <a:t>Path</a:t>
            </a:r>
            <a:r>
              <a:rPr lang="es-MX" dirty="0"/>
              <a:t> </a:t>
            </a:r>
            <a:r>
              <a:rPr lang="es-MX" dirty="0" err="1"/>
              <a:t>Method</a:t>
            </a:r>
            <a:r>
              <a:rPr lang="es-MX" dirty="0"/>
              <a:t>)RUTA CRÍTICA  </a:t>
            </a:r>
          </a:p>
          <a:p>
            <a:endParaRPr lang="es-MX" dirty="0"/>
          </a:p>
          <a:p>
            <a:r>
              <a:rPr lang="es-MX" dirty="0"/>
              <a:t>ACADEMIA DE INDUSTRIALES</a:t>
            </a:r>
          </a:p>
          <a:p>
            <a:endParaRPr lang="es-MX" dirty="0"/>
          </a:p>
          <a:p>
            <a:r>
              <a:rPr lang="es-MX" dirty="0"/>
              <a:t>ELABORO:  MTRO. ARTURO FLORES MONTOYA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F5EC45A0-CA26-4A74-A3B9-84E9A54C1B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9" y="439465"/>
            <a:ext cx="2835964" cy="1400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85B1BDB6-DA86-4884-9AFC-F1EF186B95A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467" y="552969"/>
            <a:ext cx="771525" cy="50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Imagen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112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15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112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15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17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2400" dirty="0"/>
              <a:t>Herramienta que permite estimar el tiempo más corto en el que es posible completar un proyecto, o el camino más crítico.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/>
              <a:t>Método </a:t>
            </a:r>
          </a:p>
          <a:p>
            <a:r>
              <a:rPr lang="es-MX" b="1" dirty="0"/>
              <a:t>CPM (</a:t>
            </a:r>
            <a:r>
              <a:rPr lang="es-MX" b="1" dirty="0" err="1"/>
              <a:t>Critical</a:t>
            </a:r>
            <a:r>
              <a:rPr lang="es-MX" b="1" dirty="0"/>
              <a:t> </a:t>
            </a:r>
            <a:r>
              <a:rPr lang="es-MX" b="1" dirty="0" err="1"/>
              <a:t>Path</a:t>
            </a:r>
            <a:r>
              <a:rPr lang="es-MX" b="1" dirty="0"/>
              <a:t> </a:t>
            </a:r>
            <a:r>
              <a:rPr lang="es-MX" b="1" dirty="0" err="1"/>
              <a:t>Method</a:t>
            </a:r>
            <a:r>
              <a:rPr lang="es-MX" b="1" dirty="0"/>
              <a:t>) de la Ruta Crítica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51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 </a:t>
            </a:r>
            <a:r>
              <a:rPr lang="es-MX" b="1" u="sng" dirty="0">
                <a:hlinkClick r:id="rId2"/>
              </a:rPr>
              <a:t>CPM o Ruta Crítica</a:t>
            </a:r>
            <a:r>
              <a:rPr lang="es-MX" b="1" u="sng" dirty="0"/>
              <a:t/>
            </a:r>
            <a:br>
              <a:rPr lang="es-MX" b="1" u="sng" dirty="0"/>
            </a:br>
            <a:r>
              <a:rPr lang="es-MX" sz="2800" b="1" u="sng" dirty="0"/>
              <a:t>OBJETIVO: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Determinar la duración de un proyecto, entendiendo éste como una secuencia de actividades relacionadas entre sí, donde cada una de las actividades tiene una duración estimada.</a:t>
            </a:r>
          </a:p>
        </p:txBody>
      </p:sp>
    </p:spTree>
    <p:extLst>
      <p:ext uri="{BB962C8B-B14F-4D97-AF65-F5344CB8AC3E}">
        <p14:creationId xmlns:p14="http://schemas.microsoft.com/office/powerpoint/2010/main" val="369257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Las actividades y sus tiempos de duración son conocidos.</a:t>
            </a:r>
          </a:p>
          <a:p>
            <a:r>
              <a:rPr lang="es-MX" dirty="0"/>
              <a:t>No existe incertidumbre.</a:t>
            </a:r>
          </a:p>
          <a:p>
            <a:r>
              <a:rPr lang="es-MX" dirty="0"/>
              <a:t>Una ruta es una trayectoria desde el inicio hasta el final de un proyecto.</a:t>
            </a:r>
          </a:p>
          <a:p>
            <a:r>
              <a:rPr lang="es-MX" dirty="0"/>
              <a:t>La longitud de la ruta crítica es igual a la trayectoria más grande del proyecto. </a:t>
            </a:r>
          </a:p>
          <a:p>
            <a:r>
              <a:rPr lang="es-MX" dirty="0"/>
              <a:t>La duración de un proyecto es igual a la ruta crítica.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521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/>
              <a:t>Etapas de CPM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200" dirty="0"/>
              <a:t>1. Definir el proyecto con todas sus actividades o partes principales. </a:t>
            </a:r>
            <a:br>
              <a:rPr lang="es-MX" sz="2200" dirty="0"/>
            </a:br>
            <a:r>
              <a:rPr lang="es-MX" sz="2200" dirty="0"/>
              <a:t>2. Establecer relaciones entre las actividades. Decidir cuál debe comenzar antes y cuál debe seguir después. </a:t>
            </a:r>
            <a:br>
              <a:rPr lang="es-MX" sz="2200" dirty="0"/>
            </a:br>
            <a:r>
              <a:rPr lang="es-MX" sz="2200" dirty="0"/>
              <a:t>3. Dibujar un diagrama conectando las diferentes actividades en base a sus relaciones de precedencia. </a:t>
            </a:r>
            <a:br>
              <a:rPr lang="es-MX" sz="2200" dirty="0"/>
            </a:br>
            <a:r>
              <a:rPr lang="es-MX" sz="2200" dirty="0"/>
              <a:t>4. Definir costos y tiempo estimado para cada actividad. </a:t>
            </a:r>
            <a:br>
              <a:rPr lang="es-MX" sz="2200" dirty="0"/>
            </a:br>
            <a:r>
              <a:rPr lang="es-MX" sz="2200" dirty="0"/>
              <a:t>5. Identificar la trayectoria más larga del proyecto, siendo ésta la que determinará la duración del proyecto (Ruta Crítica). </a:t>
            </a:r>
            <a:br>
              <a:rPr lang="es-MX" sz="2200" dirty="0"/>
            </a:br>
            <a:r>
              <a:rPr lang="es-MX" sz="2200" dirty="0"/>
              <a:t>6. Utilizar el diagrama como ayuda para planear, supervisar y controlar el proyecto.</a:t>
            </a:r>
          </a:p>
        </p:txBody>
      </p:sp>
    </p:spTree>
    <p:extLst>
      <p:ext uri="{BB962C8B-B14F-4D97-AF65-F5344CB8AC3E}">
        <p14:creationId xmlns:p14="http://schemas.microsoft.com/office/powerpoint/2010/main" val="95869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8402"/>
          </a:xfrm>
        </p:spPr>
        <p:txBody>
          <a:bodyPr/>
          <a:lstStyle/>
          <a:p>
            <a:pPr algn="ctr"/>
            <a:r>
              <a:rPr lang="es-MX" dirty="0"/>
              <a:t>ACTIVIDAD PROTOTIPO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2352" y="1300480"/>
            <a:ext cx="10499408" cy="5557520"/>
          </a:xfrm>
        </p:spPr>
        <p:txBody>
          <a:bodyPr>
            <a:normAutofit/>
          </a:bodyPr>
          <a:lstStyle/>
          <a:p>
            <a:r>
              <a:rPr lang="es-MX" sz="2400" dirty="0"/>
              <a:t>La compañía constructora ACC acaba de ganar una licitación para construir una nave industrial , ocupando que la planta este en actividades al año, es necesario el estudio de proyecto para la realización debiendo determinar:</a:t>
            </a:r>
          </a:p>
          <a:p>
            <a:r>
              <a:rPr lang="es-MX" sz="2400" dirty="0"/>
              <a:t>1. Calculo de tiempo de conclusión del proyecto</a:t>
            </a:r>
          </a:p>
          <a:p>
            <a:r>
              <a:rPr lang="es-MX" sz="2400" dirty="0"/>
              <a:t>2. Identificación de las tareas críticas</a:t>
            </a:r>
          </a:p>
          <a:p>
            <a:r>
              <a:rPr lang="es-MX" sz="2400" dirty="0"/>
              <a:t>3. Identificación de las tareas individuales</a:t>
            </a:r>
          </a:p>
          <a:p>
            <a:r>
              <a:rPr lang="es-MX" sz="2400" dirty="0"/>
              <a:t>4. Estimación de tiempo de cada tarea</a:t>
            </a:r>
          </a:p>
          <a:p>
            <a:r>
              <a:rPr lang="es-MX" sz="2400" dirty="0"/>
              <a:t>5. Creación de la tabla de precedencia</a:t>
            </a:r>
          </a:p>
          <a:p>
            <a:r>
              <a:rPr lang="es-MX" sz="2400" dirty="0"/>
              <a:t>6. Trazo de la red del proyecto</a:t>
            </a:r>
          </a:p>
          <a:p>
            <a:r>
              <a:rPr lang="es-MX" sz="2400" dirty="0"/>
              <a:t>7. Calculo del tiempo de conclusión del proyecto</a:t>
            </a:r>
          </a:p>
          <a:p>
            <a:r>
              <a:rPr lang="es-MX" sz="2400" dirty="0"/>
              <a:t>8. Identificación de las tareas críticas</a:t>
            </a:r>
          </a:p>
        </p:txBody>
      </p:sp>
    </p:spTree>
    <p:extLst>
      <p:ext uri="{BB962C8B-B14F-4D97-AF65-F5344CB8AC3E}">
        <p14:creationId xmlns:p14="http://schemas.microsoft.com/office/powerpoint/2010/main" val="398066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2511" y="229198"/>
            <a:ext cx="9404723" cy="786802"/>
          </a:xfrm>
        </p:spPr>
        <p:txBody>
          <a:bodyPr/>
          <a:lstStyle/>
          <a:p>
            <a:pPr algn="ctr"/>
            <a:r>
              <a:rPr lang="es-MX" sz="4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LISTA DE ACTIVIDADES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762994"/>
              </p:ext>
            </p:extLst>
          </p:nvPr>
        </p:nvGraphicFramePr>
        <p:xfrm>
          <a:off x="1286193" y="1112520"/>
          <a:ext cx="894715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4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8328"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DESC. 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PREDECESORES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DURACIÓN ESTIM.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EXCAVACIÓN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--------------------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CIMIENTOS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4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LEVANTAR PAREDES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10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COLAR</a:t>
                      </a:r>
                      <a:r>
                        <a:rPr lang="es-MX" b="1" baseline="0" dirty="0"/>
                        <a:t> TECHO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6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PLOMERÍA EXTERIOR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4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PLOMERÍA INTERIOR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APLANADOS EXTERIORES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7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PINTURA EXTERIOR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E,G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9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CABLEADO ELÉCTRICO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7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APLANADOS INTERIORES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F,I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8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COLAR PISOS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4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PINTURA INTERIOR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ACCESORIOS EXTERIOR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ACCESOROS INTERIOR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6 Semanas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4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-LAPTOP\Desktop\2016-08-14 18.32.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336" y="438912"/>
            <a:ext cx="7259387" cy="624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13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EJEMPLO RED DE PROYECTO</a:t>
            </a:r>
          </a:p>
        </p:txBody>
      </p:sp>
      <p:pic>
        <p:nvPicPr>
          <p:cNvPr id="1030" name="Picture 6" descr="http://www.eoi.es/blogs/mintecon/files/2015/01/Pert-Cpm-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2049780"/>
            <a:ext cx="7334250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60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</TotalTime>
  <Words>330</Words>
  <Application>Microsoft Office PowerPoint</Application>
  <PresentationFormat>Personalizado</PresentationFormat>
  <Paragraphs>98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Ion</vt:lpstr>
      <vt:lpstr>                </vt:lpstr>
      <vt:lpstr>Herramienta que permite estimar el tiempo más corto en el que es posible completar un proyecto, o el camino más crítico. </vt:lpstr>
      <vt:lpstr> CPM o Ruta Crítica OBJETIVO:</vt:lpstr>
      <vt:lpstr>Características</vt:lpstr>
      <vt:lpstr>Etapas de CPM </vt:lpstr>
      <vt:lpstr>ACTIVIDAD PROTOTIPO</vt:lpstr>
      <vt:lpstr>LISTA DE ACTIVIDADES</vt:lpstr>
      <vt:lpstr>Presentación de PowerPoint</vt:lpstr>
      <vt:lpstr>EJEMPLO RED DE PROYECTO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CPM (Critical Path Method)</dc:title>
  <dc:creator>usuario</dc:creator>
  <cp:lastModifiedBy>alex</cp:lastModifiedBy>
  <cp:revision>16</cp:revision>
  <dcterms:created xsi:type="dcterms:W3CDTF">2016-08-11T14:08:06Z</dcterms:created>
  <dcterms:modified xsi:type="dcterms:W3CDTF">2020-08-03T19:19:05Z</dcterms:modified>
</cp:coreProperties>
</file>