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62" r:id="rId2"/>
    <p:sldId id="311" r:id="rId3"/>
    <p:sldId id="307" r:id="rId4"/>
    <p:sldId id="294" r:id="rId5"/>
    <p:sldId id="295" r:id="rId6"/>
    <p:sldId id="265" r:id="rId7"/>
    <p:sldId id="296" r:id="rId8"/>
    <p:sldId id="297" r:id="rId9"/>
    <p:sldId id="299" r:id="rId10"/>
    <p:sldId id="300" r:id="rId11"/>
    <p:sldId id="301" r:id="rId12"/>
    <p:sldId id="304" r:id="rId13"/>
    <p:sldId id="270" r:id="rId14"/>
    <p:sldId id="298" r:id="rId15"/>
    <p:sldId id="302" r:id="rId16"/>
    <p:sldId id="305" r:id="rId17"/>
    <p:sldId id="308" r:id="rId18"/>
    <p:sldId id="306" r:id="rId19"/>
    <p:sldId id="309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02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43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26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5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44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7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32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329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05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4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26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CBE0-9B49-4E92-B029-47CAA64A82CA}" type="datetimeFigureOut">
              <a:rPr lang="es-MX" smtClean="0"/>
              <a:t>06/08/2020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C3A51-35ED-4CAA-AFD1-543426A64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35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nsa.es/index.php?pagina=1&amp;id_libro=1311&amp;codigo_materia=&amp;nombre_materia=&amp;seccion=libro&amp;plantilla=libro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nsa.es/index.php?pagina=1&amp;id_libro=1311&amp;codigo_materia=&amp;nombre_materia=&amp;seccion=libro&amp;plantilla=libr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2. Filosofía, mito, ciencia y religión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38300" y="4344988"/>
            <a:ext cx="9144000" cy="1655762"/>
          </a:xfrm>
        </p:spPr>
        <p:txBody>
          <a:bodyPr>
            <a:normAutofit fontScale="62500" lnSpcReduction="20000"/>
          </a:bodyPr>
          <a:lstStyle/>
          <a:p>
            <a:endParaRPr lang="es-MX" sz="2800" dirty="0"/>
          </a:p>
          <a:p>
            <a:pPr algn="r"/>
            <a:r>
              <a:rPr lang="es-MX" sz="2800" dirty="0"/>
              <a:t>Maestras </a:t>
            </a:r>
          </a:p>
          <a:p>
            <a:pPr algn="r"/>
            <a:r>
              <a:rPr lang="es-MX" sz="2800" dirty="0"/>
              <a:t>María del Carmen </a:t>
            </a:r>
            <a:r>
              <a:rPr lang="es-MX" sz="2800" dirty="0" err="1"/>
              <a:t>jazo</a:t>
            </a:r>
            <a:r>
              <a:rPr lang="es-MX" sz="2800" dirty="0"/>
              <a:t> Jiménez, </a:t>
            </a:r>
          </a:p>
          <a:p>
            <a:pPr algn="r"/>
            <a:r>
              <a:rPr lang="es-MX" sz="2800" dirty="0"/>
              <a:t>Raquel Alvarado Rodríguez y</a:t>
            </a:r>
          </a:p>
          <a:p>
            <a:pPr algn="r"/>
            <a:r>
              <a:rPr lang="es-MX" sz="2800" dirty="0"/>
              <a:t>Alma Delia </a:t>
            </a:r>
            <a:r>
              <a:rPr lang="es-MX" sz="2800" dirty="0" err="1"/>
              <a:t>Spence</a:t>
            </a:r>
            <a:r>
              <a:rPr lang="es-MX" sz="2800" dirty="0"/>
              <a:t> Magallanes</a:t>
            </a:r>
          </a:p>
        </p:txBody>
      </p:sp>
    </p:spTree>
    <p:extLst>
      <p:ext uri="{BB962C8B-B14F-4D97-AF65-F5344CB8AC3E}">
        <p14:creationId xmlns:p14="http://schemas.microsoft.com/office/powerpoint/2010/main" val="286819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71550"/>
            <a:ext cx="10515600" cy="5205413"/>
          </a:xfrm>
        </p:spPr>
        <p:txBody>
          <a:bodyPr>
            <a:noAutofit/>
          </a:bodyPr>
          <a:lstStyle/>
          <a:p>
            <a:pPr algn="ctr"/>
            <a:r>
              <a:rPr lang="es-MX" sz="3200" dirty="0"/>
              <a:t>Un </a:t>
            </a:r>
            <a:r>
              <a:rPr lang="es-MX" sz="3200" b="1" dirty="0"/>
              <a:t>mito </a:t>
            </a:r>
            <a:r>
              <a:rPr lang="es-MX" sz="3200" dirty="0"/>
              <a:t>es una historia de tradición oral que explica, por medio de la narración, las acciones de seres que encarnan de forma simbólica fuerzas de la naturaleza o aspectos de la condición humana.</a:t>
            </a:r>
          </a:p>
          <a:p>
            <a:pPr algn="ctr"/>
            <a:r>
              <a:rPr lang="es-MX" sz="3200" dirty="0"/>
              <a:t>Un </a:t>
            </a:r>
            <a:r>
              <a:rPr lang="es-MX" sz="3200" b="1" dirty="0"/>
              <a:t>mito</a:t>
            </a:r>
            <a:r>
              <a:rPr lang="es-MX" sz="3200" dirty="0"/>
              <a:t> es un relato tradicional que se refiere a unos acontecimientos prodigiosos, protagonizados por seres sobrenaturales o extraordinarios los cuales buscan dar una explicación a un hecho o un fenómeno.</a:t>
            </a:r>
          </a:p>
          <a:p>
            <a:pPr algn="ctr"/>
            <a:endParaRPr lang="es-MX" sz="3200" dirty="0"/>
          </a:p>
          <a:p>
            <a:pPr marL="0" indent="0" algn="ctr">
              <a:buNone/>
            </a:pPr>
            <a:endParaRPr lang="es-MX" sz="3200" dirty="0"/>
          </a:p>
          <a:p>
            <a:pPr marL="0" indent="0" algn="r">
              <a:buNone/>
            </a:pPr>
            <a:r>
              <a:rPr lang="es-MX" sz="2400" dirty="0"/>
              <a:t>Libro de filosofía, segunda edición, </a:t>
            </a:r>
            <a:r>
              <a:rPr lang="es-MX" sz="2400" dirty="0" err="1"/>
              <a:t>Pags</a:t>
            </a:r>
            <a:r>
              <a:rPr lang="es-MX" sz="2400" dirty="0"/>
              <a:t>. 14 – 20</a:t>
            </a:r>
          </a:p>
          <a:p>
            <a:pPr algn="ctr"/>
            <a:endParaRPr lang="es-MX" dirty="0"/>
          </a:p>
          <a:p>
            <a:pPr marL="0" indent="0" algn="ctr">
              <a:buNone/>
            </a:pPr>
            <a:endParaRPr lang="es-MX" sz="3200" dirty="0"/>
          </a:p>
          <a:p>
            <a:pPr algn="ctr"/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1732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65125"/>
            <a:ext cx="10058398" cy="1325563"/>
          </a:xfrm>
        </p:spPr>
        <p:txBody>
          <a:bodyPr>
            <a:noAutofit/>
          </a:bodyPr>
          <a:lstStyle/>
          <a:p>
            <a:r>
              <a:rPr lang="es-MX" sz="8000" b="1" i="1" dirty="0"/>
              <a:t>Tipos de mito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247369"/>
            <a:ext cx="9601196" cy="3856568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Cosmogónicos</a:t>
            </a:r>
          </a:p>
          <a:p>
            <a:pPr algn="ctr"/>
            <a:r>
              <a:rPr lang="es-MX" sz="2800" dirty="0"/>
              <a:t>Teogónicos</a:t>
            </a:r>
          </a:p>
          <a:p>
            <a:pPr algn="ctr"/>
            <a:r>
              <a:rPr lang="es-MX" sz="2800" dirty="0"/>
              <a:t>Escatológicos</a:t>
            </a:r>
          </a:p>
          <a:p>
            <a:pPr algn="ctr"/>
            <a:r>
              <a:rPr lang="es-MX" sz="2800" dirty="0"/>
              <a:t>Etiológicos</a:t>
            </a:r>
          </a:p>
          <a:p>
            <a:pPr algn="ctr"/>
            <a:r>
              <a:rPr lang="es-MX" sz="2800" dirty="0" err="1"/>
              <a:t>Antropogonicos</a:t>
            </a:r>
            <a:endParaRPr lang="es-MX" sz="2800" dirty="0"/>
          </a:p>
          <a:p>
            <a:pPr algn="ctr"/>
            <a:r>
              <a:rPr lang="es-MX" sz="2800" dirty="0"/>
              <a:t>Modernos</a:t>
            </a:r>
          </a:p>
          <a:p>
            <a:pPr algn="ctr"/>
            <a:r>
              <a:rPr lang="es-MX" sz="2800" dirty="0"/>
              <a:t>De control social</a:t>
            </a:r>
          </a:p>
        </p:txBody>
      </p:sp>
    </p:spTree>
    <p:extLst>
      <p:ext uri="{BB962C8B-B14F-4D97-AF65-F5344CB8AC3E}">
        <p14:creationId xmlns:p14="http://schemas.microsoft.com/office/powerpoint/2010/main" val="1688030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913775" y="1805768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/>
              <a:t>La ciencia busca la verdad objetiva y mas exacta posible, así como la filosofía, busca encontrar el origen de las cosas, por qué suceden, pero esta lo hace a través de métodos científicos observables como la experimentación e investigación.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339725"/>
            <a:ext cx="6243637" cy="32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7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068" y="0"/>
            <a:ext cx="10515600" cy="1325563"/>
          </a:xfrm>
        </p:spPr>
        <p:txBody>
          <a:bodyPr/>
          <a:lstStyle/>
          <a:p>
            <a:pPr algn="ctr"/>
            <a:r>
              <a:rPr lang="es-MX" b="1" dirty="0"/>
              <a:t>Diferencia entre mito y logo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665159" y="1537890"/>
            <a:ext cx="5157787" cy="411956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MITO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65159" y="2162174"/>
            <a:ext cx="5157787" cy="3684589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just"/>
            <a:r>
              <a:rPr lang="es-MX" dirty="0"/>
              <a:t>En el mito relaciona los fenómenos naturales a la voluntad de lo divino. Es imposible un conocimiento predictivo de la naturaleza. </a:t>
            </a:r>
          </a:p>
          <a:p>
            <a:pPr algn="just"/>
            <a:r>
              <a:rPr lang="es-MX" dirty="0"/>
              <a:t>En la explicación de la realidad está en manos de fuerzas divinas que personifica la naturaleza.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36480" y="1556940"/>
            <a:ext cx="5183188" cy="411956"/>
          </a:xfrm>
        </p:spPr>
        <p:txBody>
          <a:bodyPr>
            <a:noAutofit/>
          </a:bodyPr>
          <a:lstStyle/>
          <a:p>
            <a:pPr algn="ctr"/>
            <a:r>
              <a:rPr lang="es-MX" sz="2800" dirty="0"/>
              <a:t>LOGO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61868" y="2162174"/>
            <a:ext cx="5183188" cy="3684588"/>
          </a:xfrm>
          <a:ln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MX" dirty="0"/>
              <a:t>El logos busca una explicación racional o comprobable de los fenómenos naturales. </a:t>
            </a:r>
          </a:p>
          <a:p>
            <a:r>
              <a:rPr lang="es-MX" dirty="0"/>
              <a:t>La explicación racional busca leyes y reglas que permitan hacer predicciones</a:t>
            </a:r>
          </a:p>
          <a:p>
            <a:r>
              <a:rPr lang="es-MX" dirty="0"/>
              <a:t>Para la explicación racional no existe otra realidad que la propia naturaleza, justificando la causa de los fenómenos en la misma naturaleza,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841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COINCIDENCIAS ENTRE</a:t>
            </a:r>
            <a:br>
              <a:rPr lang="es-MX" dirty="0"/>
            </a:br>
            <a:r>
              <a:rPr lang="es-MX" dirty="0"/>
              <a:t>MITO Y LOGO</a:t>
            </a: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MX" sz="3600" b="1" dirty="0"/>
              <a:t>Coinciden</a:t>
            </a:r>
            <a:r>
              <a:rPr lang="es-MX" sz="3600" dirty="0"/>
              <a:t> en que en los dos nos presentan una explicación totalizadora de la realidad, es decir ambos intentan abarcar la totalidad de lo real al margen de las diferencias. </a:t>
            </a:r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59971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2856"/>
          </a:xfrm>
        </p:spPr>
        <p:txBody>
          <a:bodyPr/>
          <a:lstStyle/>
          <a:p>
            <a:pPr algn="ctr"/>
            <a:r>
              <a:rPr lang="es-MX" dirty="0"/>
              <a:t>Ciencia y Religión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913774" y="2202874"/>
            <a:ext cx="10363826" cy="358832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endParaRPr lang="es-ES" dirty="0"/>
          </a:p>
          <a:p>
            <a:pPr algn="ctr"/>
            <a:r>
              <a:rPr lang="es-ES" dirty="0"/>
              <a:t>La ciencia y la religión encuentran en la filosofía un terreno común donde pueden dialogar, confrontar sus posiciones y potenciar recíprocamente sus virtualidades. Aunque estos temas puedan parecer estar “Peleados” en algunos casos, tienen mas en común de lo que creemos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6727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Religión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1059535" y="1830230"/>
            <a:ext cx="10363826" cy="35765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dirty="0"/>
              <a:t>ESTA También busca encontrar el sentido de la vida y lo hace apoyándose en las creencias divinas, busca la verdad y la explicación de todas las cosas a través del conocimiento de un ser Superior, incluyendo argumentos sobre la naturaleza y existencia </a:t>
            </a:r>
            <a:r>
              <a:rPr lang="es-MX" sz="3600" b="1" dirty="0"/>
              <a:t>de </a:t>
            </a:r>
            <a:r>
              <a:rPr lang="es-MX" sz="3600" dirty="0"/>
              <a:t>Dios, el problema del mal, y la relación entre la </a:t>
            </a:r>
            <a:r>
              <a:rPr lang="es-MX" sz="3600" b="1" dirty="0"/>
              <a:t>religión</a:t>
            </a:r>
            <a:r>
              <a:rPr lang="es-MX" sz="3600" dirty="0"/>
              <a:t> y otros sistemas </a:t>
            </a:r>
            <a:r>
              <a:rPr lang="es-MX" sz="3600" b="1" dirty="0"/>
              <a:t>de</a:t>
            </a:r>
            <a:r>
              <a:rPr lang="es-MX" sz="3600" dirty="0"/>
              <a:t> valores como la ciencia y la ética.</a:t>
            </a:r>
          </a:p>
          <a:p>
            <a:pPr marL="0" indent="0" algn="ctr">
              <a:buNone/>
            </a:pP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8689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81150" y="1893888"/>
            <a:ext cx="9144000" cy="2387600"/>
          </a:xfrm>
        </p:spPr>
        <p:txBody>
          <a:bodyPr>
            <a:noAutofit/>
          </a:bodyPr>
          <a:lstStyle/>
          <a:p>
            <a:r>
              <a:rPr lang="es-MX" dirty="0"/>
              <a:t>Conclusión</a:t>
            </a:r>
            <a:br>
              <a:rPr lang="es-MX" dirty="0"/>
            </a:br>
            <a:r>
              <a:rPr lang="es-MX" dirty="0"/>
              <a:t>¿Existe alguna relación entre Filosofía, mito, ciencia y religión?</a:t>
            </a:r>
          </a:p>
        </p:txBody>
      </p:sp>
    </p:spTree>
    <p:extLst>
      <p:ext uri="{BB962C8B-B14F-4D97-AF65-F5344CB8AC3E}">
        <p14:creationId xmlns:p14="http://schemas.microsoft.com/office/powerpoint/2010/main" val="3952438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45365"/>
          </a:xfrm>
        </p:spPr>
        <p:txBody>
          <a:bodyPr>
            <a:normAutofit/>
          </a:bodyPr>
          <a:lstStyle/>
          <a:p>
            <a:pPr algn="ctr"/>
            <a:r>
              <a:rPr lang="es-MX" sz="4800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913775" y="1522830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dirty="0"/>
              <a:t>Podemos decir que tienen el mismo objetivo que es el de encontrar una explicación del origen de las cosas y de la vida, aunque cada una tiene sus métodos y cada persona decide como buscar la verdad, no podemos negar que cada una han dado grandes aportaciones en nuestra búsqueda por entender cada vez mas la vida su origen  y sentido.</a:t>
            </a:r>
          </a:p>
          <a:p>
            <a:pPr algn="ctr"/>
            <a:endParaRPr lang="es-MX" sz="3600" dirty="0"/>
          </a:p>
        </p:txBody>
      </p:sp>
      <p:sp>
        <p:nvSpPr>
          <p:cNvPr id="5" name="Rectángulo 4"/>
          <p:cNvSpPr/>
          <p:nvPr/>
        </p:nvSpPr>
        <p:spPr>
          <a:xfrm>
            <a:off x="4071938" y="5518437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verdana" panose="020B0604030504040204" pitchFamily="34" charset="0"/>
              </a:rPr>
              <a:t>Autor: 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Mariano Artigas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>
                <a:solidFill>
                  <a:srgbClr val="000000"/>
                </a:solidFill>
                <a:latin typeface="verdana" panose="020B0604030504040204" pitchFamily="34" charset="0"/>
              </a:rPr>
              <a:t>Publicado en: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 obra póstuma de Mariano Artigas </a:t>
            </a:r>
            <a:r>
              <a:rPr lang="es-MX" u="sng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Ciencia y religión (Pamplona, </a:t>
            </a:r>
            <a:r>
              <a:rPr lang="es-MX" u="sng" dirty="0" err="1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Eunsa</a:t>
            </a:r>
            <a:r>
              <a:rPr lang="es-MX" u="sng" dirty="0">
                <a:solidFill>
                  <a:srgbClr val="000000"/>
                </a:solidFill>
                <a:latin typeface="verdana" panose="020B0604030504040204" pitchFamily="34" charset="0"/>
                <a:hlinkClick r:id="rId3"/>
              </a:rPr>
              <a:t>, 2007)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250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Bibliografía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b="1" dirty="0">
                <a:solidFill>
                  <a:srgbClr val="000000"/>
                </a:solidFill>
                <a:latin typeface="verdana" panose="020B0604030504040204" pitchFamily="34" charset="0"/>
              </a:rPr>
              <a:t>Autor: 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Mariano Artigas</a:t>
            </a:r>
            <a:r>
              <a:rPr lang="es-MX" dirty="0"/>
              <a:t/>
            </a:r>
            <a:br>
              <a:rPr lang="es-MX" dirty="0"/>
            </a:br>
            <a:r>
              <a:rPr lang="es-MX" b="1" dirty="0">
                <a:solidFill>
                  <a:srgbClr val="000000"/>
                </a:solidFill>
                <a:latin typeface="verdana" panose="020B0604030504040204" pitchFamily="34" charset="0"/>
              </a:rPr>
              <a:t>Publicado en: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 obra póstuma de Mariano Artigas </a:t>
            </a:r>
            <a:r>
              <a:rPr lang="es-MX" u="sng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Ciencia y religión (Pamplona, </a:t>
            </a:r>
            <a:r>
              <a:rPr lang="es-MX" u="sng" dirty="0" err="1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Eunsa</a:t>
            </a:r>
            <a:r>
              <a:rPr lang="es-MX" u="sng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, 2007)</a:t>
            </a:r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830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 </a:t>
            </a:r>
          </a:p>
        </p:txBody>
      </p:sp>
      <p:sp>
        <p:nvSpPr>
          <p:cNvPr id="5" name="Subtítul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2800" dirty="0"/>
              <a:t>Reúnanse en equipos de máximo 4 personas para:</a:t>
            </a:r>
          </a:p>
          <a:p>
            <a:pPr marL="514350" indent="-514350" algn="just">
              <a:buAutoNum type="arabicPeriod"/>
            </a:pPr>
            <a:r>
              <a:rPr lang="es-MX" sz="2800" dirty="0"/>
              <a:t>Investigar en diversas fuentes sobre filosofía, ciencia y religión. </a:t>
            </a:r>
          </a:p>
          <a:p>
            <a:pPr marL="514350" indent="-514350" algn="just">
              <a:buAutoNum type="arabicPeriod"/>
            </a:pPr>
            <a:r>
              <a:rPr lang="es-MX" sz="2800" dirty="0"/>
              <a:t>Elaborarán un collage con recortes o dibujos y a continuación,</a:t>
            </a:r>
          </a:p>
          <a:p>
            <a:pPr marL="514350" indent="-514350" algn="just">
              <a:buAutoNum type="arabicPeriod"/>
            </a:pPr>
            <a:r>
              <a:rPr lang="es-MX" sz="2800" dirty="0"/>
              <a:t>Organicen una plenaria al respecto y compárenlas con las de cada equipo.  </a:t>
            </a:r>
          </a:p>
          <a:p>
            <a:pPr marL="514350" indent="-514350" algn="just">
              <a:buAutoNum type="arabicPeriod"/>
            </a:pPr>
            <a:r>
              <a:rPr lang="es-MX" sz="2800" dirty="0"/>
              <a:t>Tomar fotos para evidencia y subirlas para su portafolio de evidencias en drive.</a:t>
            </a:r>
          </a:p>
          <a:p>
            <a:pPr marL="0" indent="0" algn="just">
              <a:buNone/>
            </a:pPr>
            <a:r>
              <a:rPr lang="es-MX" sz="2800" dirty="0"/>
              <a:t>Para evaluar la participación en esta actividad. Emplear </a:t>
            </a:r>
            <a:r>
              <a:rPr lang="es-MX" dirty="0"/>
              <a:t>una guía de observación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0396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6174" y="418493"/>
            <a:ext cx="10364451" cy="1147938"/>
          </a:xfrm>
        </p:spPr>
        <p:txBody>
          <a:bodyPr/>
          <a:lstStyle/>
          <a:p>
            <a:r>
              <a:rPr lang="es-MX" dirty="0"/>
              <a:t>Filosofía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986174" y="1672936"/>
            <a:ext cx="10363826" cy="45546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dirty="0"/>
              <a:t>Es la reflexión metódica </a:t>
            </a:r>
            <a:r>
              <a:rPr lang="es-ES" dirty="0"/>
              <a:t>que refleja la articulación del conocimiento y los límites de la existencia y de los modos de ser. Intenta explicar el por qué de las cosas, de donde viene todo lo que nos rodea e intenta averiguar para qué estamos aquí, ya que en el mundo, todo tiene un por qué.</a:t>
            </a:r>
          </a:p>
          <a:p>
            <a:pPr marL="0" indent="0" algn="ctr">
              <a:buNone/>
            </a:pPr>
            <a:r>
              <a:rPr lang="es-ES" dirty="0"/>
              <a:t>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324" y="3729038"/>
            <a:ext cx="3150176" cy="286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63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¿Todo ser humano puede filosofar?</a:t>
            </a:r>
          </a:p>
        </p:txBody>
      </p:sp>
    </p:spTree>
    <p:extLst>
      <p:ext uri="{BB962C8B-B14F-4D97-AF65-F5344CB8AC3E}">
        <p14:creationId xmlns:p14="http://schemas.microsoft.com/office/powerpoint/2010/main" val="3801585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38288" y="27368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/>
              <a:t>¿Qué tipo de preguntas filosóficas nos podemos hacer los seres humanos?</a:t>
            </a:r>
          </a:p>
        </p:txBody>
      </p:sp>
    </p:spTree>
    <p:extLst>
      <p:ext uri="{BB962C8B-B14F-4D97-AF65-F5344CB8AC3E}">
        <p14:creationId xmlns:p14="http://schemas.microsoft.com/office/powerpoint/2010/main" val="227922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Preguntas fundamentales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/>
              <a:t>La cuestión:</a:t>
            </a:r>
          </a:p>
          <a:p>
            <a:pPr algn="ctr"/>
            <a:r>
              <a:rPr lang="es-MX" sz="4400" dirty="0"/>
              <a:t>¿Qué es el hombre?</a:t>
            </a:r>
          </a:p>
          <a:p>
            <a:pPr algn="ctr"/>
            <a:r>
              <a:rPr lang="es-MX" sz="4400" dirty="0"/>
              <a:t>¿Cuál es su origen?. </a:t>
            </a:r>
          </a:p>
          <a:p>
            <a:pPr algn="ctr"/>
            <a:r>
              <a:rPr lang="es-MX" sz="4400" dirty="0"/>
              <a:t>¿Por qué de la vida y de la muerte?. </a:t>
            </a:r>
          </a:p>
          <a:p>
            <a:pPr algn="ctr"/>
            <a:r>
              <a:rPr lang="es-MX" sz="4400" dirty="0"/>
              <a:t>El origen del mundo y de la sociedad.</a:t>
            </a:r>
          </a:p>
          <a:p>
            <a:pPr algn="ctr"/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123324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dirty="0"/>
              <a:t>¿Para qué surge el mito?</a:t>
            </a:r>
          </a:p>
        </p:txBody>
      </p:sp>
    </p:spTree>
    <p:extLst>
      <p:ext uri="{BB962C8B-B14F-4D97-AF65-F5344CB8AC3E}">
        <p14:creationId xmlns:p14="http://schemas.microsoft.com/office/powerpoint/2010/main" val="218055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0" y="26082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MX" dirty="0"/>
              <a:t>De aquí surge el mito para dar respuesta a preguntas fundamentales. </a:t>
            </a:r>
          </a:p>
        </p:txBody>
      </p:sp>
    </p:spTree>
    <p:extLst>
      <p:ext uri="{BB962C8B-B14F-4D97-AF65-F5344CB8AC3E}">
        <p14:creationId xmlns:p14="http://schemas.microsoft.com/office/powerpoint/2010/main" val="149155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52563" y="2379663"/>
            <a:ext cx="9144000" cy="2387600"/>
          </a:xfrm>
        </p:spPr>
        <p:txBody>
          <a:bodyPr/>
          <a:lstStyle/>
          <a:p>
            <a:r>
              <a:rPr lang="es-MX" dirty="0"/>
              <a:t>¿Qué es un mito?</a:t>
            </a:r>
          </a:p>
        </p:txBody>
      </p:sp>
    </p:spTree>
    <p:extLst>
      <p:ext uri="{BB962C8B-B14F-4D97-AF65-F5344CB8AC3E}">
        <p14:creationId xmlns:p14="http://schemas.microsoft.com/office/powerpoint/2010/main" val="116241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628</Words>
  <Application>Microsoft Office PowerPoint</Application>
  <PresentationFormat>Personalizado</PresentationFormat>
  <Paragraphs>64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2. Filosofía, mito, ciencia y religión</vt:lpstr>
      <vt:lpstr>Actividad </vt:lpstr>
      <vt:lpstr>Filosofía </vt:lpstr>
      <vt:lpstr>¿Todo ser humano puede filosofar?</vt:lpstr>
      <vt:lpstr>¿Qué tipo de preguntas filosóficas nos podemos hacer los seres humanos?</vt:lpstr>
      <vt:lpstr>Preguntas fundamentales</vt:lpstr>
      <vt:lpstr>¿Para qué surge el mito?</vt:lpstr>
      <vt:lpstr>De aquí surge el mito para dar respuesta a preguntas fundamentales. </vt:lpstr>
      <vt:lpstr>¿Qué es un mito?</vt:lpstr>
      <vt:lpstr>Presentación de PowerPoint</vt:lpstr>
      <vt:lpstr>Tipos de mito</vt:lpstr>
      <vt:lpstr>CIENCIA</vt:lpstr>
      <vt:lpstr>Diferencia entre mito y logo</vt:lpstr>
      <vt:lpstr>COINCIDENCIAS ENTRE MITO Y LOGO</vt:lpstr>
      <vt:lpstr>Ciencia y Religión </vt:lpstr>
      <vt:lpstr>Religión </vt:lpstr>
      <vt:lpstr>Conclusión ¿Existe alguna relación entre Filosofía, mito, ciencia y religión?</vt:lpstr>
      <vt:lpstr> </vt:lpstr>
      <vt:lpstr>Bibliografía 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alex</cp:lastModifiedBy>
  <cp:revision>52</cp:revision>
  <dcterms:created xsi:type="dcterms:W3CDTF">2019-03-01T15:01:27Z</dcterms:created>
  <dcterms:modified xsi:type="dcterms:W3CDTF">2020-08-06T21:06:29Z</dcterms:modified>
</cp:coreProperties>
</file>